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7166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85860"/>
            <a:ext cx="6929486" cy="503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30903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7786742" cy="267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3"/>
            <a:ext cx="8143932" cy="283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001056" cy="37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3"/>
            <a:ext cx="7858180" cy="517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286808" cy="242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79"/>
            <a:ext cx="8643998" cy="243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2663" y="171450"/>
            <a:ext cx="4638675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7643866" cy="320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6929486" cy="421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428604"/>
            <a:ext cx="793484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0867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928934"/>
            <a:ext cx="7072362" cy="115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7786742" cy="202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072362" cy="525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6786610" cy="435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3"/>
            <a:ext cx="6858048" cy="587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7"/>
            <a:ext cx="7786742" cy="214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7"/>
            <a:ext cx="6858048" cy="619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1"/>
            <a:ext cx="7072362" cy="65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7215238" cy="507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6500858" cy="64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6572296" cy="351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643313"/>
            <a:ext cx="6500858" cy="291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215370" cy="232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264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3"/>
            <a:ext cx="8286808" cy="221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215238" cy="543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7715304" cy="257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072494" cy="307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785794"/>
            <a:ext cx="81716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8604"/>
            <a:ext cx="3448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357298"/>
            <a:ext cx="4495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715304" cy="521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6572296" cy="530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6572296" cy="3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6929486" cy="305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79415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1"/>
            <a:ext cx="8215370" cy="269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1"/>
            <a:ext cx="8072494" cy="264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6357982" cy="595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3184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072494" cy="397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4892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46408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642918"/>
            <a:ext cx="7786743" cy="12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79"/>
            <a:ext cx="7286676" cy="154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01628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785794"/>
            <a:ext cx="811768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85728"/>
            <a:ext cx="897538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001056" cy="226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79"/>
            <a:ext cx="7929618" cy="281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7143800" cy="52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PresentationFormat>Ekran Gösterisi (4:3)</PresentationFormat>
  <Paragraphs>0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Slayt 48</vt:lpstr>
      <vt:lpstr>Slayt 49</vt:lpstr>
      <vt:lpstr>Slayt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cdkj ncnnfcnvmvbnbm</dc:creator>
  <cp:lastModifiedBy>YSN</cp:lastModifiedBy>
  <cp:revision>7</cp:revision>
  <dcterms:created xsi:type="dcterms:W3CDTF">2012-11-11T22:11:04Z</dcterms:created>
  <dcterms:modified xsi:type="dcterms:W3CDTF">2012-11-11T22:44:36Z</dcterms:modified>
</cp:coreProperties>
</file>