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1"/>
            <a:ext cx="2714644" cy="70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8072494" cy="206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0762" y="561974"/>
            <a:ext cx="4853005" cy="609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358246" cy="248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786742" cy="387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01122" cy="289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572528" cy="292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15370" cy="250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358114" cy="36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1"/>
            <a:ext cx="8501122" cy="243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5"/>
            <a:ext cx="8715404" cy="409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4857784" cy="648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500990" cy="203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786842" cy="312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715272" cy="426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72560" cy="242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1"/>
            <a:ext cx="8358246" cy="232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286808" cy="247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786842" cy="267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572528" cy="389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7572428" cy="610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858280" cy="283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9071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7715304" cy="160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79"/>
            <a:ext cx="8786842" cy="24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8604"/>
            <a:ext cx="3286148" cy="63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8072494" cy="147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7"/>
            <a:ext cx="8286808" cy="159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429684" cy="189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7929618" cy="173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929618" cy="24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143932" cy="196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15370" cy="182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072494" cy="176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428604"/>
            <a:ext cx="7062043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001056" cy="168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143932" cy="146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3"/>
            <a:ext cx="8643966" cy="177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429684" cy="356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500990" cy="180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643866" cy="208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858180" cy="201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3"/>
            <a:ext cx="7358114" cy="473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238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42918"/>
            <a:ext cx="42386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5643578"/>
            <a:ext cx="4267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PresentationFormat>Ekran Gösterisi (4:3)</PresentationFormat>
  <Paragraphs>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cdkj ncnnfcnvmvbnbm</dc:creator>
  <cp:lastModifiedBy>YSN</cp:lastModifiedBy>
  <cp:revision>15</cp:revision>
  <dcterms:created xsi:type="dcterms:W3CDTF">2012-10-14T18:19:36Z</dcterms:created>
  <dcterms:modified xsi:type="dcterms:W3CDTF">2012-10-14T20:25:40Z</dcterms:modified>
</cp:coreProperties>
</file>